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38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36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105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29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16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496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94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081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52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48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46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24312-A412-4D53-96A5-D3B0FA7A836C}" type="datetimeFigureOut">
              <a:rPr lang="nl-NL" smtClean="0"/>
              <a:t>24-11-2015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0BF53-22E7-4C58-BE9B-F42855CC2F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79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2801"/>
            <a:ext cx="4166177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5387975"/>
            <a:ext cx="7772400" cy="1470025"/>
          </a:xfrm>
        </p:spPr>
        <p:txBody>
          <a:bodyPr/>
          <a:lstStyle/>
          <a:p>
            <a:r>
              <a:rPr lang="nl-NL" sz="6600" dirty="0" smtClean="0">
                <a:solidFill>
                  <a:srgbClr val="FF0000"/>
                </a:solidFill>
              </a:rPr>
              <a:t>Morfologie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8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morfologie? </a:t>
            </a:r>
          </a:p>
          <a:p>
            <a:r>
              <a:rPr lang="nl-NL" dirty="0"/>
              <a:t>Hoe gaan we dit vormgeven? </a:t>
            </a:r>
          </a:p>
          <a:p>
            <a:r>
              <a:rPr lang="nl-NL" dirty="0"/>
              <a:t>Uitleg opdracht herbarium</a:t>
            </a:r>
          </a:p>
          <a:p>
            <a:r>
              <a:rPr lang="nl-NL" dirty="0"/>
              <a:t>Toelichting komende weken</a:t>
            </a:r>
          </a:p>
          <a:p>
            <a:r>
              <a:rPr lang="nl-NL" dirty="0"/>
              <a:t>Inlever datum herbarium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881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Wat is morfologie?	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Wat versta jij onder morfologie</a:t>
            </a:r>
            <a:r>
              <a:rPr lang="nl-NL" dirty="0" smtClean="0"/>
              <a:t>?</a:t>
            </a:r>
          </a:p>
          <a:p>
            <a:r>
              <a:rPr lang="nl-NL" sz="1800" i="1" dirty="0"/>
              <a:t>Heeft het genotype of fenotype iets te maken met morfologie?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b="1" dirty="0" smtClean="0"/>
              <a:t>	Maak gezamenlijk een </a:t>
            </a:r>
            <a:r>
              <a:rPr lang="nl-NL" b="1" dirty="0" err="1" smtClean="0"/>
              <a:t>mindmap</a:t>
            </a:r>
            <a:endParaRPr lang="nl-NL" b="1" dirty="0" smtClean="0"/>
          </a:p>
          <a:p>
            <a:pPr marL="0" lvl="0" indent="0">
              <a:buNone/>
            </a:pPr>
            <a:r>
              <a:rPr lang="nl-NL" b="1" dirty="0"/>
              <a:t>		</a:t>
            </a:r>
            <a:r>
              <a:rPr lang="nl-NL" b="1" dirty="0" smtClean="0"/>
              <a:t>*Zoek op internet de benodigde info</a:t>
            </a:r>
          </a:p>
          <a:p>
            <a:pPr marL="0" lvl="0" indent="0">
              <a:buNone/>
            </a:pPr>
            <a:r>
              <a:rPr lang="nl-NL" b="1" dirty="0"/>
              <a:t>	</a:t>
            </a:r>
            <a:r>
              <a:rPr lang="nl-NL" b="1" dirty="0" smtClean="0"/>
              <a:t>	*Ga in overleg met elkaar</a:t>
            </a:r>
          </a:p>
          <a:p>
            <a:pPr marL="0" lvl="0" indent="0">
              <a:buNone/>
            </a:pPr>
            <a:r>
              <a:rPr lang="nl-NL" b="1" dirty="0"/>
              <a:t>	</a:t>
            </a:r>
            <a:r>
              <a:rPr lang="nl-NL" b="1" dirty="0" smtClean="0"/>
              <a:t>	*Licht je antwoorden toe</a:t>
            </a:r>
            <a:endParaRPr lang="nl-NL" b="1" dirty="0" smtClean="0"/>
          </a:p>
          <a:p>
            <a:pPr>
              <a:buFontTx/>
              <a:buChar char="-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47604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Opdracht periode 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Herbarium </a:t>
            </a:r>
          </a:p>
          <a:p>
            <a:r>
              <a:rPr lang="nl-NL" dirty="0" smtClean="0"/>
              <a:t>Wat is een herbarium?</a:t>
            </a:r>
          </a:p>
          <a:p>
            <a:r>
              <a:rPr lang="nl-NL" dirty="0" smtClean="0"/>
              <a:t>Randvoorwaarden&gt; beoordelingsformulier</a:t>
            </a:r>
            <a:endParaRPr lang="nl-NL" dirty="0" smtClean="0"/>
          </a:p>
          <a:p>
            <a:r>
              <a:rPr lang="nl-NL" dirty="0" smtClean="0"/>
              <a:t>Hoe kun je dit vormgeven</a:t>
            </a:r>
          </a:p>
          <a:p>
            <a:r>
              <a:rPr lang="nl-NL" dirty="0" smtClean="0"/>
              <a:t>Inleverdatum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613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04" t="10255" r="26766" b="5258"/>
          <a:stretch/>
        </p:blipFill>
        <p:spPr bwMode="auto">
          <a:xfrm>
            <a:off x="1331640" y="0"/>
            <a:ext cx="6408711" cy="6882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45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60</Words>
  <Application>Microsoft Office PowerPoint</Application>
  <PresentationFormat>Diavoorstelling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Morfologie</vt:lpstr>
      <vt:lpstr>Planning </vt:lpstr>
      <vt:lpstr>Wat is morfologie? </vt:lpstr>
      <vt:lpstr>Opdracht periode 2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</dc:title>
  <dc:creator>Gebruiker</dc:creator>
  <cp:lastModifiedBy>Gebruiker</cp:lastModifiedBy>
  <cp:revision>8</cp:revision>
  <dcterms:created xsi:type="dcterms:W3CDTF">2015-11-08T10:31:56Z</dcterms:created>
  <dcterms:modified xsi:type="dcterms:W3CDTF">2015-11-24T10:24:32Z</dcterms:modified>
</cp:coreProperties>
</file>